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66" r:id="rId3"/>
    <p:sldId id="272" r:id="rId4"/>
    <p:sldId id="257" r:id="rId5"/>
    <p:sldId id="258" r:id="rId6"/>
    <p:sldId id="259" r:id="rId7"/>
    <p:sldId id="264" r:id="rId8"/>
    <p:sldId id="265" r:id="rId9"/>
    <p:sldId id="268" r:id="rId10"/>
    <p:sldId id="262" r:id="rId11"/>
    <p:sldId id="267" r:id="rId12"/>
    <p:sldId id="269" r:id="rId13"/>
    <p:sldId id="271" r:id="rId14"/>
    <p:sldId id="270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ivico" initials="T" lastIdx="1" clrIdx="0">
    <p:extLst>
      <p:ext uri="{19B8F6BF-5375-455C-9EA6-DF929625EA0E}">
        <p15:presenceInfo xmlns:p15="http://schemas.microsoft.com/office/powerpoint/2012/main" userId="Trivic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30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4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1932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54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6215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28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73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7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25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58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781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9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8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95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67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2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E73EA-95CE-4803-A849-DA9ECDB34A7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BCD4C15-665A-4E52-AA62-B99A8831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54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A0711-168C-4D64-9A58-92E05995AB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1025" y="398226"/>
            <a:ext cx="10577119" cy="303077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lo-LA" sz="7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ບົດນຳສະເໜີ</a:t>
            </a:r>
            <a:br>
              <a:rPr lang="lo-LA" sz="7200" b="1" dirty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lo-LA" sz="7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ກ່ຽວກັບ</a:t>
            </a:r>
            <a:endParaRPr lang="en-US" sz="72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DA1134-3412-4944-BADA-8070788D4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0385" y="4135773"/>
            <a:ext cx="10058400" cy="1152455"/>
          </a:xfrm>
        </p:spPr>
        <p:txBody>
          <a:bodyPr anchor="ctr">
            <a:normAutofit/>
          </a:bodyPr>
          <a:lstStyle/>
          <a:p>
            <a:pPr algn="ctr"/>
            <a:r>
              <a:rPr lang="lo-LA" sz="44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ໜ່ວຍງານ</a:t>
            </a:r>
            <a:r>
              <a:rPr lang="lo-LA" sz="40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ເຕັກໂນໂລຊີ ແລະ ເຄືອຂ່າຍ</a:t>
            </a:r>
            <a:endParaRPr lang="en-US" sz="40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607864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912F0E-328B-460B-8452-9F66D7D56AC9}"/>
              </a:ext>
            </a:extLst>
          </p:cNvPr>
          <p:cNvSpPr txBox="1"/>
          <p:nvPr/>
        </p:nvSpPr>
        <p:spPr>
          <a:xfrm>
            <a:off x="3354518" y="202226"/>
            <a:ext cx="5482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lo-LA" sz="3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ການຈັດການ ການສົນທະນາ</a:t>
            </a:r>
            <a:endParaRPr lang="en-US" sz="36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4F236F-ED94-49E2-985F-8050EE0CB74E}"/>
              </a:ext>
            </a:extLst>
          </p:cNvPr>
          <p:cNvSpPr txBox="1"/>
          <p:nvPr/>
        </p:nvSpPr>
        <p:spPr>
          <a:xfrm>
            <a:off x="1741555" y="848557"/>
            <a:ext cx="49443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ກົດທີໄອຄອນແຊັດ ຫລື ຂໍ້ຄວາມໃນແອັບ</a:t>
            </a:r>
            <a:endParaRPr lang="en-US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394EA5-4284-4311-A13D-191C70C4B4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" t="4761" r="1575" b="7393"/>
          <a:stretch/>
        </p:blipFill>
        <p:spPr>
          <a:xfrm>
            <a:off x="1121700" y="1576249"/>
            <a:ext cx="4876959" cy="46852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D24210A-985C-403C-B779-1EB68A917B33}"/>
              </a:ext>
            </a:extLst>
          </p:cNvPr>
          <p:cNvSpPr txBox="1"/>
          <p:nvPr/>
        </p:nvSpPr>
        <p:spPr>
          <a:xfrm>
            <a:off x="6193342" y="2718527"/>
            <a:ext cx="5288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1 : ກົດທີຂໍ້ຄວາມ</a:t>
            </a:r>
            <a:r>
              <a:rPr 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 ( Messages )</a:t>
            </a:r>
            <a:endParaRPr lang="lo-LA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2 : ກົດທີລາຍຊື່</a:t>
            </a:r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757103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24150-0B80-49EA-AFA7-04D5A7455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5559" y="345069"/>
            <a:ext cx="4260881" cy="692626"/>
          </a:xfrm>
        </p:spPr>
        <p:txBody>
          <a:bodyPr/>
          <a:lstStyle/>
          <a:p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ຫລັງຈາກກົດທີລາຍຊື່</a:t>
            </a:r>
            <a:endParaRPr lang="en-US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D4AF241-4C6A-4C6D-A079-BB8EDFA82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467" r="-1325" b="4800"/>
          <a:stretch/>
        </p:blipFill>
        <p:spPr>
          <a:xfrm>
            <a:off x="1795725" y="1274955"/>
            <a:ext cx="9034944" cy="51024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7AC68A-96B4-4302-B7DA-3C20583966C3}"/>
              </a:ext>
            </a:extLst>
          </p:cNvPr>
          <p:cNvSpPr txBox="1"/>
          <p:nvPr/>
        </p:nvSpPr>
        <p:spPr>
          <a:xfrm>
            <a:off x="7270859" y="3213556"/>
            <a:ext cx="33977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ສາມາດແຊັດລົມກັບບຸກຄົນນັ້ນໄດ້</a:t>
            </a:r>
            <a:endParaRPr lang="en-US" sz="22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6FDD68D-458C-4F07-A736-4977BA3A3A83}"/>
              </a:ext>
            </a:extLst>
          </p:cNvPr>
          <p:cNvCxnSpPr>
            <a:cxnSpLocks/>
          </p:cNvCxnSpPr>
          <p:nvPr/>
        </p:nvCxnSpPr>
        <p:spPr>
          <a:xfrm flipH="1">
            <a:off x="5660172" y="3569068"/>
            <a:ext cx="1610687" cy="1088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256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E717E-4BC5-4B8A-A9BB-26D6CEC69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0823" y="427799"/>
            <a:ext cx="7770354" cy="859870"/>
          </a:xfrm>
        </p:spPr>
        <p:txBody>
          <a:bodyPr>
            <a:normAutofit/>
          </a:bodyPr>
          <a:lstStyle/>
          <a:p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ການສົ່ງສະຕີກເກີ ຮູບພາບ ແລະຝາຍເອກກະສານ</a:t>
            </a:r>
            <a:endParaRPr lang="en-US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212EC3A1-C49C-4FC6-A3A0-D2DD530468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1" r="8965"/>
          <a:stretch/>
        </p:blipFill>
        <p:spPr>
          <a:xfrm>
            <a:off x="409963" y="1362851"/>
            <a:ext cx="8053811" cy="5285064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DB2CFA7-F648-47F5-9E6A-BF2EAF862BDD}"/>
              </a:ext>
            </a:extLst>
          </p:cNvPr>
          <p:cNvSpPr txBox="1"/>
          <p:nvPr/>
        </p:nvSpPr>
        <p:spPr>
          <a:xfrm>
            <a:off x="8046720" y="2872630"/>
            <a:ext cx="40698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ຂັ້ນຕອນທີ1 : ກົດໄປທີໝາຍບວກ</a:t>
            </a:r>
            <a:endParaRPr lang="en-US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endParaRPr lang="lo-LA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2 :ກົດເລືອກວ່າຢາກສົ່ງຫຍັງ</a:t>
            </a:r>
            <a:endParaRPr lang="en-US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251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1">
            <a:extLst>
              <a:ext uri="{FF2B5EF4-FFF2-40B4-BE49-F238E27FC236}">
                <a16:creationId xmlns:a16="http://schemas.microsoft.com/office/drawing/2014/main" id="{074B389E-2E85-4D6E-9DE8-D8995B3E6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11" y="1407885"/>
            <a:ext cx="7158525" cy="5240764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53ECED-BB50-4FD1-A23D-649026823AF3}"/>
              </a:ext>
            </a:extLst>
          </p:cNvPr>
          <p:cNvSpPr txBox="1"/>
          <p:nvPr/>
        </p:nvSpPr>
        <p:spPr>
          <a:xfrm>
            <a:off x="8064138" y="2311058"/>
            <a:ext cx="41278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lo-LA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1: ກົດເລືອກທີສະຕີກເກີ</a:t>
            </a:r>
          </a:p>
          <a:p>
            <a:endParaRPr lang="lo-LA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2:ກົດເລືອກວ່າຢາກສົ່ງອັນໃດ</a:t>
            </a:r>
          </a:p>
          <a:p>
            <a:endParaRPr lang="lo-LA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3: ກົດສົ່ງ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C9ABF4-C7D5-4C9E-95A7-DBECE8E29727}"/>
              </a:ext>
            </a:extLst>
          </p:cNvPr>
          <p:cNvSpPr txBox="1"/>
          <p:nvPr/>
        </p:nvSpPr>
        <p:spPr>
          <a:xfrm>
            <a:off x="4615941" y="402293"/>
            <a:ext cx="2960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3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ການສົ່ງສະຕິກເກີ</a:t>
            </a:r>
          </a:p>
        </p:txBody>
      </p:sp>
    </p:spTree>
    <p:extLst>
      <p:ext uri="{BB962C8B-B14F-4D97-AF65-F5344CB8AC3E}">
        <p14:creationId xmlns:p14="http://schemas.microsoft.com/office/powerpoint/2010/main" val="3646229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8CB72-52ED-4EC8-ADFD-9BDDBFA1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248" y="2511757"/>
            <a:ext cx="4280534" cy="1834486"/>
          </a:xfrm>
        </p:spPr>
        <p:txBody>
          <a:bodyPr>
            <a:noAutofit/>
          </a:bodyPr>
          <a:lstStyle/>
          <a:p>
            <a:br>
              <a:rPr lang="lo-LA" sz="2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lo-LA" sz="2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1: ກົດໄປທີ 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>Online</a:t>
            </a:r>
            <a:br>
              <a:rPr lang="lo-LA" sz="2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</a:br>
            <a:br>
              <a:rPr lang="lo-LA" sz="2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lo-LA" sz="2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2:ຈະເຫັນວ່າມີການອອນລາຍຢູ່</a:t>
            </a:r>
            <a:br>
              <a:rPr lang="en-US" sz="2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Phetsarath OT" panose="02000500000000020004" pitchFamily="2" charset="0"/>
                <a:cs typeface="Phetsarath OT" panose="02000500000000020004" pitchFamily="2" charset="0"/>
              </a:rPr>
            </a:b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6" name="Content Placeholder 10">
            <a:extLst>
              <a:ext uri="{FF2B5EF4-FFF2-40B4-BE49-F238E27FC236}">
                <a16:creationId xmlns:a16="http://schemas.microsoft.com/office/drawing/2014/main" id="{B052F7D5-C2D5-43E9-921D-3B9F1B7E4C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247" y="1151342"/>
            <a:ext cx="5686642" cy="547521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76504E-7A97-4185-AD2D-E9FDD17DCE8A}"/>
              </a:ext>
            </a:extLst>
          </p:cNvPr>
          <p:cNvSpPr txBox="1"/>
          <p:nvPr/>
        </p:nvSpPr>
        <p:spPr>
          <a:xfrm>
            <a:off x="3540673" y="437281"/>
            <a:ext cx="5110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3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ການສະແດງສະຖານະອອນລາຍ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25908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C6BCD-2910-4B3F-8875-13CDFB625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80162"/>
            <a:ext cx="8911687" cy="793629"/>
          </a:xfrm>
        </p:spPr>
        <p:txBody>
          <a:bodyPr/>
          <a:lstStyle/>
          <a:p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ການໃຊັງານພື້ນທີຈັດເກັບ</a:t>
            </a:r>
            <a:r>
              <a:rPr lang="lo-LA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dirty="0"/>
              <a:t>storage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2532896-0A0C-40B7-AED7-4FF55088FB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3" r="371" b="3355"/>
          <a:stretch/>
        </p:blipFill>
        <p:spPr>
          <a:xfrm>
            <a:off x="369116" y="1275826"/>
            <a:ext cx="7575259" cy="485652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6D5F17-F1C8-4981-BA76-400FB53FC0BA}"/>
              </a:ext>
            </a:extLst>
          </p:cNvPr>
          <p:cNvSpPr txBox="1"/>
          <p:nvPr/>
        </p:nvSpPr>
        <p:spPr>
          <a:xfrm>
            <a:off x="8011486" y="1275826"/>
            <a:ext cx="41805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1: ກົດໄປທີ </a:t>
            </a:r>
            <a:r>
              <a:rPr 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storage</a:t>
            </a:r>
            <a:endParaRPr lang="lo-LA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endParaRPr lang="lo-LA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2: ກົດໄປທີຫມາຍບວກ</a:t>
            </a:r>
          </a:p>
          <a:p>
            <a:endParaRPr lang="lo-LA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3: ແລັວເຂົ້າໄປເລືອກວ່າຢາກຈັດເກັບຮູບພາບ,ວິທີໂອ,ຝາຍເອກກະສານ</a:t>
            </a:r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226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E4131F-89AE-4C04-BDA3-67A0305617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1" r="15010" b="4560"/>
          <a:stretch/>
        </p:blipFill>
        <p:spPr>
          <a:xfrm>
            <a:off x="834341" y="1551962"/>
            <a:ext cx="8259325" cy="479011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C80610-166E-4335-BB70-5BF6F7A359FD}"/>
              </a:ext>
            </a:extLst>
          </p:cNvPr>
          <p:cNvSpPr txBox="1"/>
          <p:nvPr/>
        </p:nvSpPr>
        <p:spPr>
          <a:xfrm>
            <a:off x="1963024" y="805343"/>
            <a:ext cx="4689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ຂັ້ນຕອນທີ 4: ຈະເຫັນຂໍ້ມູນທີເຮົາເລືອກຈັດເກັບ</a:t>
            </a:r>
            <a:endParaRPr lang="en-US" sz="20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768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C00CF-6566-42F9-8EC5-70A215D29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1354" y="228600"/>
            <a:ext cx="9622174" cy="2145484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lo-LA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ໜ່ວຍງານເຕັກໂນໂລຊີ - ເຄື່ອຂ່າຍ ເປັນເສນາທິການໂດຍກົງໃຫ້ແກ່ພະແນກ 45 ໃນການເຮັດວຽກງານຕາມການຊີ້ນຳຂອງຫົວໜ້າພະແນກ 45 ກົມ 504 ກະຊວງປ້ອງກັນຄວາມສະຫງົບ.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r>
              <a:rPr lang="en-US" sz="1800" dirty="0">
                <a:effectLst/>
                <a:latin typeface="Phetsarath OT" panose="02000500000000020004" pitchFamily="2" charset="0"/>
                <a:ea typeface="Calibri" panose="020F0502020204030204" pitchFamily="34" charset="0"/>
                <a:cs typeface="Cordia New" panose="020B0304020202020204" pitchFamily="34" charset="-34"/>
              </a:rPr>
              <a:t> 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538A7-23D9-41CC-A444-D9FA73E07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1354" y="2116183"/>
            <a:ext cx="9622174" cy="4513218"/>
          </a:xfrm>
        </p:spPr>
        <p:txBody>
          <a:bodyPr>
            <a:normAutofit fontScale="92500" lnSpcReduction="10000"/>
          </a:bodyPr>
          <a:lstStyle/>
          <a:p>
            <a:pPr algn="thaiDi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ມີໜ້າທີ່ຄົ້ນຄ້ວາ, ເຊື່ອມຊຶມບັນດາເອກະສານແນວທາງນະໂຍບາຍຂອງພັກ - ກົດໝາຍຂອງລັດຢ່າງເລິກເຊິ່ງ.</a:t>
            </a: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0" algn="thaiDi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lo-LA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ຜັນຂະຫຍາຍແຜນການ, ແຜນງານອັນລະອຽດຖືກຕ້ອງຕາມຫຼັກວິທະຍາສາດ ເພື່ອນຳໄປຈັດຕັ້ງປະຕິບັດໃຫ້ມີປະສິດທິຜົນສູງໃນສະເພາະໜ້າ ແລະ ຍາວນານ.</a:t>
            </a: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thaiDi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ຄຸ້ມຄອງ ແລະ ກວດກາການນໍາໃຊ້ລະບົບເຄື່ອຂ່າຍອິນເຕີເນັດ, ລະບົບຖານຂໍ້ມູນຂ່າວພາຍໃນ ແລະ ລະບົບກ້ອງວົງຈອນປິດ.</a:t>
            </a: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thaiDi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ປະສານສົມທົບກັບໜ່ວຍງານກ່ຽວຂ້ອງໃນການຕິດຕັ້ງລະບົບເຕັກນິກຕ່າງໆ ໃຫ້ນຳໃຊ້ໄດ້ ແລະ ຮັບປະກັນຄວາມປອດໄພດ້ານວິຊາສະເພາະ.</a:t>
            </a: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thaiDi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ປະສານສົມທົບກັບພາກສ່ວນກ່ຽວຂ້ອງທີ່ຕິດພັນກັບວຽກງານໄອທີຕາມຄຳສັ່ງຂອງຂັ້ນເທີງ.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4499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92C0D-AF41-4328-8124-2074FFC07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2965" y="327171"/>
            <a:ext cx="9848675" cy="6182686"/>
          </a:xfrm>
        </p:spPr>
        <p:txBody>
          <a:bodyPr>
            <a:noAutofit/>
          </a:bodyPr>
          <a:lstStyle/>
          <a:p>
            <a:pPr algn="thaiDist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ສ້າງແຜນການພົວພັນຮ່ວມມືແລກປ່ຽນທາງດ້ານຂໍ້ມູນຂ່າວສານ</a:t>
            </a:r>
            <a:r>
              <a:rPr lang="lo-LA" sz="2200" b="1" dirty="0"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ທັງພາຍໃນ </a:t>
            </a:r>
            <a:r>
              <a:rPr lang="lo-LA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ແລະ </a:t>
            </a:r>
            <a:r>
              <a:rPr lang="lo-LA" sz="2200" b="1" dirty="0"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ພາຍນອກ .</a:t>
            </a:r>
            <a:endParaRPr lang="en-US" sz="2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thaiDist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ສຶກສາ ແລະ ຄົ້ນຄ້ວາ, ຕິດຕາມ ແລະ ລາຍງານຂ່າວສານທາງດ້ານວິທະຍາສາດເຕັກໂນໂລຊີ ແລະ ສິ່ງແວດລ້ອມ, ນະວັດຕະກຳທີ່ປະກົດຂື້ນໃໝ່ ຫຼື ມີຢູ່ແລ້ວ ທີ່ພົ້ນເດັ່ນ ແລະ ເປັນຜົນປະໂຫຍດກວມລວມດ້ານຍຸດທະສາດ 3 ທິດ.</a:t>
            </a:r>
            <a:endParaRPr lang="en-US" sz="2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thaiDist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ສຶກສາ ແລະ ຄົ້ນຄ້ວາ, ສ້າງລະບົບເຕັກນິກ ທີ່ເປັນຜົນປະໂຫຍດປະກອບເຂົ້າໃນວຽກງານຂອງກົມກອງ.</a:t>
            </a:r>
            <a:endParaRPr lang="en-US" sz="2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ປະຕິບັດທຸກມະຄຳສັ່ງຕ່າງໆຕາມຂັ້ນບັນຊາແຕ່ລະຂັ້ນທີິ່ຊີ້ນຳ ຫຼຶ ສັ່ງການລົງມາ.</a:t>
            </a:r>
            <a:endParaRPr lang="en-US" sz="2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thaiDist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ຄົ້ນຄວ້າ ອອກແບບ ນຳສະເໜີ ປັບໃຊ້ລະບົບເຕັກນິກທີ່ທັນສະໃໝ່ເຂົ້າໃນວຽກງານວິຊາສະເພາະ.</a:t>
            </a:r>
            <a:endParaRPr lang="en-US" sz="2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ຄົ້ນຄ້ວາສ້າງລະບົບປ້ອງກັນ ສະກັດກັ້ນ ແລະ ຕ້ານການກໍ່ອາຊະຍາກຳທາງໄຊເບີ.</a:t>
            </a:r>
            <a:endParaRPr lang="en-US" sz="2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thaiDist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o-LA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Phetsarath OT" panose="02000500000000020004" pitchFamily="2" charset="0"/>
              </a:rPr>
              <a:t>ປະສານສົມທົບ ກັບ ພາກສ່ວນຕ່າງໆ ໃນການເກັບກຳ ລວບລວມ ວິເຄາະຂໍ້ມູນຂ່າວສານເທັກໂນໂລຊີ ທີ່ເກີດຂື້ນໄໝ່ ເພື່ອລາຍງານເປັນຂ່າວ ໃຫ້ຂັ້ນບັນຊາຂອງຕົນ</a:t>
            </a:r>
            <a:r>
              <a:rPr lang="en-US" sz="2200" b="1" dirty="0">
                <a:solidFill>
                  <a:schemeClr val="tx1"/>
                </a:solidFill>
                <a:effectLst/>
                <a:latin typeface="Phetsarath OT" panose="02000500000000020004" pitchFamily="2" charset="0"/>
                <a:ea typeface="Calibri" panose="020F0502020204030204" pitchFamily="34" charset="0"/>
                <a:cs typeface="Cordia New" panose="020B0304020202020204" pitchFamily="34" charset="-34"/>
              </a:rPr>
              <a:t> </a:t>
            </a:r>
            <a:r>
              <a:rPr lang="lo-LA" sz="2200" b="1" dirty="0">
                <a:solidFill>
                  <a:schemeClr val="tx1"/>
                </a:solidFill>
                <a:effectLst/>
                <a:latin typeface="Phetsarath OT" panose="02000500000000020004" pitchFamily="2" charset="0"/>
                <a:ea typeface="Calibri" panose="020F0502020204030204" pitchFamily="34" charset="0"/>
                <a:cs typeface="Cordia New" panose="020B0304020202020204" pitchFamily="34" charset="-34"/>
              </a:rPr>
              <a:t>.</a:t>
            </a:r>
            <a:endParaRPr lang="en-US" sz="2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lnSpc>
                <a:spcPct val="170000"/>
              </a:lnSpc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34564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2AA46-C6FB-4030-AF3A-AB4DE063F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9139" y="458647"/>
            <a:ext cx="9362303" cy="1022927"/>
          </a:xfrm>
        </p:spPr>
        <p:txBody>
          <a:bodyPr anchor="ctr"/>
          <a:lstStyle/>
          <a:p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ນຳສະເໜີກ່ຽວກັບ ໂປຣແກຣມ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Phetsarath OT" panose="02000500000000020004" pitchFamily="2" charset="0"/>
              </a:rPr>
              <a:t>P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rivate Chat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C3C98D-0E2C-4847-9E63-1EE804BC7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8466" y="1647037"/>
            <a:ext cx="10103651" cy="47523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ບໍລິການການສື່ສານຜ່ານ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private chat</a:t>
            </a:r>
            <a:r>
              <a:rPr lang="lo-LA" sz="2200" b="1" dirty="0">
                <a:latin typeface="Times New Roman" panose="02020603050405020304" pitchFamily="18" charset="0"/>
                <a:cs typeface="Phetsarath OT" panose="02000500000000020004" pitchFamily="2" charset="0"/>
              </a:rPr>
              <a:t> </a:t>
            </a: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ເປັນການສື່ສານທີ່ມີຄວາມປອດໄພ ແລະ ມີຄວາມເປັນສ່ວນຕົວໂດຍບໍ່ໃຫ້ຜູ້ອື່ນທີ່ບໍ່ມີສິດເຂົ້າເຖິງຂໍ້ມູນນັ້ນ.</a:t>
            </a:r>
            <a:endParaRPr lang="en-US" sz="22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ປະໂຫຍດຂອງ</a:t>
            </a:r>
            <a:r>
              <a:rPr lang="en-US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private chat</a:t>
            </a:r>
            <a:r>
              <a:rPr lang="lo-LA" sz="2200" b="1" dirty="0">
                <a:latin typeface="Times New Roman" panose="02020603050405020304" pitchFamily="18" charset="0"/>
                <a:cs typeface="Phetsarath OT" panose="02000500000000020004" pitchFamily="2" charset="0"/>
              </a:rPr>
              <a:t> </a:t>
            </a: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ມີການເຂົ້າລະຫັດ ເພື່ອຮັບປະກັນວ່າຂໍ້ມູນທ່ານຈະບໍ່ຖືກອ່ານໂດຍບຸກຄົນຜູ້ບໍ່ມີສິດ.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ຄວາມຫລັບສ່ວນຕົວ ຜູ້ໃຊ້ສາມາດຕິດຕໍ່ຫາກັນແບບຄວາມຫລັບໂດຍບໍ່ໃຫ້ຄົນອື່ນຮູ້.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ຄວາມສະດວກ ການໃຊ້ງານງ່າຍ ແລະ ສະດວກ ເຊິ່ງສາມາດເຂົ້າເຖິງຜ່ານອຸປະກອນຕ່າງໆ ເຊັ່ນ: ໂທລະສັບ, ຄອມພິວເຕີ ແລະ ແທັບເລັດ.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70833097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65BA8-B98B-4523-83E3-D1B304453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154" y="354144"/>
            <a:ext cx="8911687" cy="1280890"/>
          </a:xfrm>
        </p:spPr>
        <p:txBody>
          <a:bodyPr anchor="ctr"/>
          <a:lstStyle/>
          <a:p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ສະເໜີຄຸນສົມບັດຂອງ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Private Chat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0BAEE-4E16-4B25-86F4-730C902DB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9154" y="1261296"/>
            <a:ext cx="9895166" cy="540947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ຄວາມປອດໄພ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private chat</a:t>
            </a:r>
            <a:r>
              <a:rPr lang="lo-LA" sz="2200" b="1" dirty="0">
                <a:latin typeface="Times New Roman" panose="02020603050405020304" pitchFamily="18" charset="0"/>
                <a:cs typeface="Phetsarath OT" panose="02000500000000020004" pitchFamily="2" charset="0"/>
              </a:rPr>
              <a:t> </a:t>
            </a: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ມີການປ້ອງກັນຄວາມປອດໄພທີ່ດີ, ດ້ວຍການເຂົ້າລະຫັດຂໍ້ມູນ ໃນການສົນທະນາ ແລະ ການປົກປ້ອງຄວາມເປັນສ່ວນຕົວຂອງຜູ້ໃຊ້.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ການປົກປ້ອງຄວາມສ່ວນຕົວເປັນສິ່ງສຳຄັນ, ໂດຍຈະບໍ່ມີການເຜີຍແຜ່ຂໍ້ມູນຂອງຜູ້ໃຊ້ໃຫ້ຄົນອື່ນຮັບຮູ້.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ຄວາມສະດວກຂອງຜູ້ໃຊ້ສາມາດສົນທະນາເມື່ອໃດກໍ່ໄດ້ ແລະ ການຄົ້ນຫາຂໍ້ມູນກໍ່ເຮັດໄດ້ງ່າຍ.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ມີຄວາມສາມາດໃນການສ້າງກຸ່ມການສົນທະນາ ຫຼື ສົນທະນາກັນຫຼາຍຄົນໃນເວລາດຽວກັນ.</a:t>
            </a:r>
          </a:p>
          <a:p>
            <a:pPr algn="thaiDi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ສາມາດສົ່ງຂໍ້ຄວາມ, ເອກະສານ, ສະຕີກເກິ, ຮູບພາບ ແລະ ວີດີໂອ ໄດ້ຢ່າງປອດໄພ,</a:t>
            </a:r>
            <a:r>
              <a:rPr lang="en-US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ແຕ່ຍັງບໍ່ສາມາດສົ່ງຂໍ້ຄວາມສຽງໄດ້.</a:t>
            </a:r>
            <a:endParaRPr lang="en-US" sz="22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ໄດ້ຮັບຂໍ້ຄວາມໃໝ່ຈະມີການແຈ້ງເຕືອນຜ່ານໜ້າຈໍ.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ສາມາດປ່ຽນຮູບແບບເປັນພາສາລາວ ແລະ ອັງກິດ.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96266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DED1B-17DF-4A24-A594-25321BEE4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553" y="281440"/>
            <a:ext cx="6807544" cy="792115"/>
          </a:xfrm>
        </p:spPr>
        <p:txBody>
          <a:bodyPr anchor="ctr"/>
          <a:lstStyle/>
          <a:p>
            <a:pPr algn="ctr"/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ການນຳໃຊ້ເບື້ອງຕົ້ນ</a:t>
            </a:r>
            <a:endParaRPr lang="en-US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08B0BD-0183-4F52-873A-C75E42D18FE5}"/>
              </a:ext>
            </a:extLst>
          </p:cNvPr>
          <p:cNvSpPr txBox="1"/>
          <p:nvPr/>
        </p:nvSpPr>
        <p:spPr>
          <a:xfrm>
            <a:off x="6096000" y="2297921"/>
            <a:ext cx="5343174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 1: ພິມ ຊື່ຜູ້ໃຊ້. </a:t>
            </a:r>
          </a:p>
          <a:p>
            <a:pPr>
              <a:lnSpc>
                <a:spcPct val="150000"/>
              </a:lnSpc>
            </a:pPr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 2: ໃສ່ລະຫັດຜ່ານ.</a:t>
            </a:r>
          </a:p>
          <a:p>
            <a:pPr>
              <a:lnSpc>
                <a:spcPct val="150000"/>
              </a:lnSpc>
            </a:pPr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 3: ກົດໝາຍຕິກ ເພື່ອຈົດຈຳລະຫັດຜ່ານ.</a:t>
            </a:r>
          </a:p>
          <a:p>
            <a:pPr>
              <a:lnSpc>
                <a:spcPct val="150000"/>
              </a:lnSpc>
            </a:pPr>
            <a:r>
              <a:rPr lang="lo-LA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 4: ກົດເຂົ້າສູ່ລະບົບ.</a:t>
            </a:r>
            <a:endParaRPr lang="en-US" sz="24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B65BCE-774A-490D-BD97-A94E9E27A207}"/>
              </a:ext>
            </a:extLst>
          </p:cNvPr>
          <p:cNvSpPr txBox="1"/>
          <p:nvPr/>
        </p:nvSpPr>
        <p:spPr>
          <a:xfrm>
            <a:off x="4631585" y="1424128"/>
            <a:ext cx="4874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lo-LA" sz="28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ການເຂົ້າສູ່ລະບົບ</a:t>
            </a:r>
            <a:endParaRPr lang="en-US" sz="28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EDEC08AC-277E-4872-AD5A-BD25998514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" t="5389" r="5427" b="4759"/>
          <a:stretch/>
        </p:blipFill>
        <p:spPr>
          <a:xfrm>
            <a:off x="2372903" y="1073555"/>
            <a:ext cx="3135086" cy="4450080"/>
          </a:xfrm>
        </p:spPr>
      </p:pic>
    </p:spTree>
    <p:extLst>
      <p:ext uri="{BB962C8B-B14F-4D97-AF65-F5344CB8AC3E}">
        <p14:creationId xmlns:p14="http://schemas.microsoft.com/office/powerpoint/2010/main" val="95162974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51A18-5812-4A78-A2F2-BF475E394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931" y="313508"/>
            <a:ext cx="6540137" cy="849085"/>
          </a:xfrm>
        </p:spPr>
        <p:txBody>
          <a:bodyPr anchor="ctr"/>
          <a:lstStyle/>
          <a:p>
            <a:pPr algn="ctr"/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ຫນ້າຕ່າງຫລັງຈາກເຂົ້າສູ່ລະບົບ</a:t>
            </a:r>
            <a:endParaRPr lang="en-US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32A01C9-7A3A-4A60-BF95-855FD60950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50" t="7786" r="712" b="5087"/>
          <a:stretch/>
        </p:blipFill>
        <p:spPr>
          <a:xfrm>
            <a:off x="758317" y="1341441"/>
            <a:ext cx="10302240" cy="4423954"/>
          </a:xfrm>
        </p:spPr>
      </p:pic>
    </p:spTree>
    <p:extLst>
      <p:ext uri="{BB962C8B-B14F-4D97-AF65-F5344CB8AC3E}">
        <p14:creationId xmlns:p14="http://schemas.microsoft.com/office/powerpoint/2010/main" val="84756562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EFCF5-B5AB-472F-9715-62E026CF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828" y="222308"/>
            <a:ext cx="6010344" cy="708870"/>
          </a:xfrm>
        </p:spPr>
        <p:txBody>
          <a:bodyPr anchor="ctr"/>
          <a:lstStyle/>
          <a:p>
            <a:pPr algn="ctr"/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ການເຂົ້າສູ່ໜ້າແຈ້ງເຕືອນ</a:t>
            </a:r>
            <a:endParaRPr lang="en-US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4312D0-81AC-4152-B433-B70D55DF5681}"/>
              </a:ext>
            </a:extLst>
          </p:cNvPr>
          <p:cNvSpPr txBox="1"/>
          <p:nvPr/>
        </p:nvSpPr>
        <p:spPr>
          <a:xfrm>
            <a:off x="7829007" y="1912185"/>
            <a:ext cx="3587931" cy="208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ຖ້າໄດ້ຮັບຂໍ້ຄວາມໃໝ່ຈະມີການແຈ້ງເຕືອນຂື້ນມາ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o-LA" sz="2200" dirty="0">
                <a:latin typeface="Phetsarath OT" panose="02000500000000020004" pitchFamily="2" charset="0"/>
                <a:cs typeface="Phetsarath OT" panose="02000500000000020004" pitchFamily="2" charset="0"/>
              </a:rPr>
              <a:t>ໃຫ້ກົດທີໄອຄອນ 3 ຂີດເພື່ອເບິ່ງຂໍ້ຄວາມໃໝ່</a:t>
            </a:r>
            <a:endParaRPr lang="en-US" sz="2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EA549DE-AA07-4D85-B6E3-355B0DDB96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" t="1794" b="932"/>
          <a:stretch/>
        </p:blipFill>
        <p:spPr>
          <a:xfrm>
            <a:off x="704675" y="1398793"/>
            <a:ext cx="6940093" cy="5137358"/>
          </a:xfrm>
        </p:spPr>
      </p:pic>
    </p:spTree>
    <p:extLst>
      <p:ext uri="{BB962C8B-B14F-4D97-AF65-F5344CB8AC3E}">
        <p14:creationId xmlns:p14="http://schemas.microsoft.com/office/powerpoint/2010/main" val="75951617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38904-A2C4-4617-8FE7-EE1932708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824" y="620641"/>
            <a:ext cx="5116558" cy="667795"/>
          </a:xfrm>
        </p:spPr>
        <p:txBody>
          <a:bodyPr/>
          <a:lstStyle/>
          <a:p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ຈະເຫັນການແຈ້ງເຕືອນຂໍ້ຄວາມ</a:t>
            </a:r>
            <a:endParaRPr lang="en-US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F8C1A89-4423-4D41-84F2-B8B405124D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685" y="1659779"/>
            <a:ext cx="8917497" cy="4504939"/>
          </a:xfrm>
        </p:spPr>
      </p:pic>
    </p:spTree>
    <p:extLst>
      <p:ext uri="{BB962C8B-B14F-4D97-AF65-F5344CB8AC3E}">
        <p14:creationId xmlns:p14="http://schemas.microsoft.com/office/powerpoint/2010/main" val="347312937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ນຳສະເໜີກ່ຽວກັບ private chat</Template>
  <TotalTime>805</TotalTime>
  <Words>926</Words>
  <Application>Microsoft Office PowerPoint</Application>
  <PresentationFormat>Widescreen</PresentationFormat>
  <Paragraphs>66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Gothic</vt:lpstr>
      <vt:lpstr>Phetsarath OT</vt:lpstr>
      <vt:lpstr>Times New Roman</vt:lpstr>
      <vt:lpstr>Wingdings 3</vt:lpstr>
      <vt:lpstr>Wisp</vt:lpstr>
      <vt:lpstr>ບົດນຳສະເໜີ ກ່ຽວກັບ</vt:lpstr>
      <vt:lpstr>ໜ່ວຍງານເຕັກໂນໂລຊີ - ເຄື່ອຂ່າຍ ເປັນເສນາທິການໂດຍກົງໃຫ້ແກ່ພະແນກ 45 ໃນການເຮັດວຽກງານຕາມການຊີ້ນຳຂອງຫົວໜ້າພະແນກ 45 ກົມ 504 ກະຊວງປ້ອງກັນຄວາມສະຫງົບ.   </vt:lpstr>
      <vt:lpstr>PowerPoint Presentation</vt:lpstr>
      <vt:lpstr>ນຳສະເໜີກ່ຽວກັບ ໂປຣແກຣມ Private Chat</vt:lpstr>
      <vt:lpstr>ສະເໜີຄຸນສົມບັດຂອງ Private Chat</vt:lpstr>
      <vt:lpstr>ການນຳໃຊ້ເບື້ອງຕົ້ນ</vt:lpstr>
      <vt:lpstr>ຫນ້າຕ່າງຫລັງຈາກເຂົ້າສູ່ລະບົບ</vt:lpstr>
      <vt:lpstr>ການເຂົ້າສູ່ໜ້າແຈ້ງເຕືອນ</vt:lpstr>
      <vt:lpstr>ຈະເຫັນການແຈ້ງເຕືອນຂໍ້ຄວາມ</vt:lpstr>
      <vt:lpstr>PowerPoint Presentation</vt:lpstr>
      <vt:lpstr>ຫລັງຈາກກົດທີລາຍຊື່</vt:lpstr>
      <vt:lpstr>ການສົ່ງສະຕີກເກີ ຮູບພາບ ແລະຝາຍເອກກະສານ</vt:lpstr>
      <vt:lpstr>PowerPoint Presentation</vt:lpstr>
      <vt:lpstr> ຂັ້ນຕອນທີ 1: ກົດໄປທີ Online  ຂັ້ນຕອນທີ 2:ຈະເຫັນວ່າມີການອອນລາຍຢູ່ </vt:lpstr>
      <vt:lpstr>ການໃຊັງານພື້ນທີຈັດເກັບ storage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ນຳສະເໜີກ່ຽວກັບ ໜ່ວຍງານ</dc:title>
  <dc:creator>Trivico</dc:creator>
  <cp:lastModifiedBy>Trivico</cp:lastModifiedBy>
  <cp:revision>14</cp:revision>
  <dcterms:created xsi:type="dcterms:W3CDTF">2024-05-27T08:48:13Z</dcterms:created>
  <dcterms:modified xsi:type="dcterms:W3CDTF">2024-05-29T07:43:19Z</dcterms:modified>
</cp:coreProperties>
</file>